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84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7" r:id="rId11"/>
    <p:sldId id="265" r:id="rId12"/>
    <p:sldId id="266" r:id="rId13"/>
    <p:sldId id="268" r:id="rId14"/>
    <p:sldId id="269" r:id="rId15"/>
    <p:sldId id="267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00"/>
  </p:normalViewPr>
  <p:slideViewPr>
    <p:cSldViewPr snapToGrid="0" snapToObjects="1">
      <p:cViewPr>
        <p:scale>
          <a:sx n="90" d="100"/>
          <a:sy n="90" d="100"/>
        </p:scale>
        <p:origin x="89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55ECE-A009-C345-932B-38806EABDC57}" type="datetimeFigureOut">
              <a:rPr lang="en-US" smtClean="0"/>
              <a:t>11/3/17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5EFF24-281F-BA4B-81EA-59C815933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404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EFF24-281F-BA4B-81EA-59C815933C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469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EFF24-281F-BA4B-81EA-59C815933C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4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720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0650" y="1710266"/>
            <a:ext cx="9601200" cy="358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142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1871663"/>
            <a:ext cx="9601200" cy="4581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6756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5" r:id="rId1"/>
    <p:sldLayoutId id="2147484186" r:id="rId2"/>
    <p:sldLayoutId id="2147484187" r:id="rId3"/>
    <p:sldLayoutId id="2147484188" r:id="rId4"/>
    <p:sldLayoutId id="2147484189" r:id="rId5"/>
    <p:sldLayoutId id="2147484190" r:id="rId6"/>
    <p:sldLayoutId id="2147484191" r:id="rId7"/>
    <p:sldLayoutId id="2147484192" r:id="rId8"/>
    <p:sldLayoutId id="2147484193" r:id="rId9"/>
    <p:sldLayoutId id="2147484194" r:id="rId10"/>
    <p:sldLayoutId id="214748419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3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5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2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814785" cy="2098226"/>
          </a:xfrm>
        </p:spPr>
        <p:txBody>
          <a:bodyPr/>
          <a:lstStyle/>
          <a:p>
            <a:r>
              <a:rPr lang="en-US" b="1" dirty="0" smtClean="0"/>
              <a:t>PREDDICTING REDDIT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-ANIRUDH KASHYAP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028" y="1221142"/>
            <a:ext cx="1443038" cy="144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3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Examined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0650" y="1710266"/>
            <a:ext cx="9601200" cy="4933422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Subreddit</a:t>
            </a:r>
            <a:r>
              <a:rPr lang="en-US" dirty="0" smtClean="0"/>
              <a:t> | </a:t>
            </a:r>
            <a:r>
              <a:rPr lang="en-US" dirty="0" err="1" smtClean="0"/>
              <a:t>Subreddit</a:t>
            </a:r>
            <a:r>
              <a:rPr lang="en-US" dirty="0" smtClean="0"/>
              <a:t> Subscribers</a:t>
            </a:r>
          </a:p>
          <a:p>
            <a:endParaRPr lang="en-US" dirty="0" smtClean="0"/>
          </a:p>
          <a:p>
            <a:r>
              <a:rPr lang="en-US" dirty="0" smtClean="0"/>
              <a:t>Username | User Post Karma | User Comment Karma</a:t>
            </a:r>
          </a:p>
          <a:p>
            <a:endParaRPr lang="en-US" dirty="0" smtClean="0"/>
          </a:p>
          <a:p>
            <a:r>
              <a:rPr lang="en-US" dirty="0" smtClean="0"/>
              <a:t>Title | Title Words | Length of Title</a:t>
            </a:r>
          </a:p>
          <a:p>
            <a:endParaRPr lang="en-US" dirty="0" smtClean="0"/>
          </a:p>
          <a:p>
            <a:r>
              <a:rPr lang="en-US" dirty="0" smtClean="0"/>
              <a:t>Time on Reddit | #</a:t>
            </a:r>
            <a:r>
              <a:rPr lang="en-US" dirty="0" err="1" smtClean="0"/>
              <a:t>Upvotes</a:t>
            </a:r>
            <a:r>
              <a:rPr lang="en-US" dirty="0" smtClean="0"/>
              <a:t> | #Comments</a:t>
            </a:r>
            <a:endParaRPr lang="en-US" dirty="0"/>
          </a:p>
          <a:p>
            <a:endParaRPr lang="en-US" dirty="0" smtClean="0"/>
          </a:p>
          <a:p>
            <a:r>
              <a:rPr lang="en-US" smtClean="0"/>
              <a:t>Type of Post </a:t>
            </a:r>
            <a:r>
              <a:rPr lang="en-US" smtClean="0"/>
              <a:t>(Image/Video/Article/Text)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411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Predicting Reddit Front Page - MLR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0650" y="1710265"/>
            <a:ext cx="3910013" cy="4660901"/>
          </a:xfrm>
        </p:spPr>
        <p:txBody>
          <a:bodyPr/>
          <a:lstStyle/>
          <a:p>
            <a:r>
              <a:rPr lang="en-US" dirty="0" smtClean="0"/>
              <a:t>Prediction: </a:t>
            </a:r>
            <a:r>
              <a:rPr lang="en-US" dirty="0" err="1" smtClean="0"/>
              <a:t>MaxComments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Input: </a:t>
            </a:r>
            <a:r>
              <a:rPr lang="en-US" dirty="0" err="1" smtClean="0"/>
              <a:t>MaxUpvotes</a:t>
            </a:r>
            <a:r>
              <a:rPr lang="en-US" dirty="0" smtClean="0"/>
              <a:t>, </a:t>
            </a:r>
            <a:r>
              <a:rPr lang="en-US" dirty="0" err="1" smtClean="0"/>
              <a:t>UserComment</a:t>
            </a:r>
            <a:r>
              <a:rPr lang="en-US" dirty="0" smtClean="0"/>
              <a:t> Karma, </a:t>
            </a:r>
            <a:r>
              <a:rPr lang="en-US" dirty="0" err="1" smtClean="0"/>
              <a:t>MaxTime</a:t>
            </a:r>
            <a:r>
              <a:rPr lang="en-US" dirty="0" smtClean="0"/>
              <a:t> on Reddit</a:t>
            </a:r>
          </a:p>
          <a:p>
            <a:endParaRPr lang="en-US" dirty="0" smtClean="0"/>
          </a:p>
          <a:p>
            <a:r>
              <a:rPr lang="en-US" dirty="0" smtClean="0"/>
              <a:t>Model Score: 0.169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588" y="1557867"/>
            <a:ext cx="6553200" cy="4813300"/>
          </a:xfrm>
          <a:prstGeom prst="rect">
            <a:avLst/>
          </a:prstGeom>
        </p:spPr>
      </p:pic>
      <p:sp>
        <p:nvSpPr>
          <p:cNvPr id="6" name="Multiply 5"/>
          <p:cNvSpPr/>
          <p:nvPr/>
        </p:nvSpPr>
        <p:spPr>
          <a:xfrm>
            <a:off x="10217944" y="1243013"/>
            <a:ext cx="1671638" cy="172878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5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Predicting using a Classification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#Comments on post as a classifier</a:t>
            </a:r>
          </a:p>
          <a:p>
            <a:endParaRPr lang="en-US" dirty="0"/>
          </a:p>
          <a:p>
            <a:r>
              <a:rPr lang="en-US" dirty="0" smtClean="0"/>
              <a:t>Median of #Comments: 35.0</a:t>
            </a:r>
          </a:p>
          <a:p>
            <a:endParaRPr lang="en-US" dirty="0"/>
          </a:p>
          <a:p>
            <a:r>
              <a:rPr lang="en-US" dirty="0" smtClean="0"/>
              <a:t>Posts with &gt; 35 comments classified as 1, Posts with &lt;35 comments as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97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 - Baseline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0650" y="1710265"/>
            <a:ext cx="5967413" cy="4833409"/>
          </a:xfrm>
        </p:spPr>
        <p:txBody>
          <a:bodyPr/>
          <a:lstStyle/>
          <a:p>
            <a:r>
              <a:rPr lang="en-US" dirty="0" smtClean="0"/>
              <a:t>Dependent Variable: </a:t>
            </a:r>
            <a:r>
              <a:rPr lang="en-US" smtClean="0"/>
              <a:t>Successful Post</a:t>
            </a:r>
          </a:p>
          <a:p>
            <a:endParaRPr lang="en-US" dirty="0"/>
          </a:p>
          <a:p>
            <a:r>
              <a:rPr lang="en-US" dirty="0" smtClean="0"/>
              <a:t>Things can only look better after this!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" y="4707996"/>
            <a:ext cx="5054600" cy="1270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243139" y="5263622"/>
            <a:ext cx="2128838" cy="7143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773" y="1710264"/>
            <a:ext cx="4375266" cy="483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3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K-Nearest Neighbors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Non-parametric lazy test that looks at the classification of its nearest neighbors</a:t>
            </a:r>
          </a:p>
          <a:p>
            <a:endParaRPr lang="en-US" dirty="0"/>
          </a:p>
          <a:p>
            <a:r>
              <a:rPr lang="en-US" dirty="0" smtClean="0"/>
              <a:t>Increasing the K value, reduces variability and increases bias</a:t>
            </a:r>
          </a:p>
          <a:p>
            <a:endParaRPr lang="en-US" dirty="0"/>
          </a:p>
          <a:p>
            <a:r>
              <a:rPr lang="en-US" dirty="0" smtClean="0"/>
              <a:t>Accuracy drops with higher K-values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12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K-Nearest </a:t>
            </a:r>
            <a:r>
              <a:rPr lang="en-US" dirty="0" err="1" smtClean="0"/>
              <a:t>Neighbours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0650" y="1710266"/>
            <a:ext cx="4599579" cy="4737629"/>
          </a:xfrm>
        </p:spPr>
        <p:txBody>
          <a:bodyPr/>
          <a:lstStyle/>
          <a:p>
            <a:r>
              <a:rPr lang="en-US" dirty="0" smtClean="0"/>
              <a:t>K-NN does better job of predicting the chances of success for our </a:t>
            </a:r>
            <a:r>
              <a:rPr lang="en-US" dirty="0" err="1" smtClean="0"/>
              <a:t>reddit</a:t>
            </a:r>
            <a:r>
              <a:rPr lang="en-US" dirty="0" smtClean="0"/>
              <a:t> post</a:t>
            </a:r>
          </a:p>
          <a:p>
            <a:endParaRPr lang="en-US" dirty="0"/>
          </a:p>
          <a:p>
            <a:r>
              <a:rPr lang="en-US" dirty="0" smtClean="0"/>
              <a:t>Peak accuracy is @ 0.72</a:t>
            </a:r>
          </a:p>
          <a:p>
            <a:endParaRPr lang="en-US" dirty="0"/>
          </a:p>
          <a:p>
            <a:r>
              <a:rPr lang="en-US" dirty="0" smtClean="0"/>
              <a:t>Improvement over Logistic Regression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638" y="1820334"/>
            <a:ext cx="5795962" cy="448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3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0650" y="1710266"/>
            <a:ext cx="9601200" cy="4361922"/>
          </a:xfrm>
        </p:spPr>
        <p:txBody>
          <a:bodyPr>
            <a:normAutofit/>
          </a:bodyPr>
          <a:lstStyle/>
          <a:p>
            <a:r>
              <a:rPr lang="en-US" dirty="0" smtClean="0"/>
              <a:t>Random Forests are bagged Decision Trees. They are averaged Decision Trees</a:t>
            </a:r>
          </a:p>
          <a:p>
            <a:endParaRPr lang="en-US" dirty="0"/>
          </a:p>
          <a:p>
            <a:r>
              <a:rPr lang="en-US" dirty="0" smtClean="0"/>
              <a:t>Convenient to use because of their simplicity. Lower bias, but better accuracy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2641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 - Progression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2006960"/>
              </p:ext>
            </p:extLst>
          </p:nvPr>
        </p:nvGraphicFramePr>
        <p:xfrm>
          <a:off x="2443162" y="1709732"/>
          <a:ext cx="8529639" cy="4605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29326"/>
                <a:gridCol w="2500313"/>
              </a:tblGrid>
              <a:tr h="76755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Random Forest Predictors</a:t>
                      </a:r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Model Score</a:t>
                      </a:r>
                      <a:endParaRPr lang="en-US" sz="3200" dirty="0"/>
                    </a:p>
                  </a:txBody>
                  <a:tcPr anchor="ctr"/>
                </a:tc>
              </a:tr>
              <a:tr h="76755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Subreddit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400" dirty="0" smtClean="0"/>
                        <a:t>0.684 ± 0.013</a:t>
                      </a:r>
                      <a:endParaRPr lang="en-US" sz="2400" dirty="0"/>
                    </a:p>
                  </a:txBody>
                  <a:tcPr anchor="ctr"/>
                </a:tc>
              </a:tr>
              <a:tr h="153511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Subreddit, Post Type, User_Name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400" dirty="0" smtClean="0"/>
                        <a:t>0.654± 0.007</a:t>
                      </a:r>
                      <a:endParaRPr lang="en-US" sz="2400" dirty="0"/>
                    </a:p>
                  </a:txBody>
                  <a:tcPr anchor="ctr"/>
                </a:tc>
              </a:tr>
              <a:tr h="153511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Subreddit, Post Type, User_Name + </a:t>
                      </a:r>
                      <a:br>
                        <a:rPr lang="en-US" sz="2400" dirty="0" smtClean="0"/>
                      </a:br>
                      <a:r>
                        <a:rPr lang="en-US" sz="2400" dirty="0" smtClean="0"/>
                        <a:t>SubSubscribers, User_PostKarma,</a:t>
                      </a:r>
                      <a:r>
                        <a:rPr lang="en-US" sz="2400" baseline="0" dirty="0" smtClean="0"/>
                        <a:t> Len(Title)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400" dirty="0" smtClean="0"/>
                        <a:t>0.704 ± 0.007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701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 Vectorization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0650" y="1710265"/>
            <a:ext cx="9601200" cy="5019147"/>
          </a:xfrm>
        </p:spPr>
        <p:txBody>
          <a:bodyPr/>
          <a:lstStyle/>
          <a:p>
            <a:r>
              <a:rPr lang="en-US" dirty="0" smtClean="0"/>
              <a:t>Process Title &amp; Understand Frequency of words</a:t>
            </a:r>
          </a:p>
          <a:p>
            <a:endParaRPr lang="en-US" dirty="0"/>
          </a:p>
          <a:p>
            <a:r>
              <a:rPr lang="en-US" dirty="0" smtClean="0"/>
              <a:t>Word Processing involved:</a:t>
            </a:r>
          </a:p>
          <a:p>
            <a:pPr lvl="1"/>
            <a:r>
              <a:rPr lang="en-US" dirty="0" smtClean="0"/>
              <a:t>Removing stop words</a:t>
            </a:r>
          </a:p>
          <a:p>
            <a:pPr lvl="1"/>
            <a:r>
              <a:rPr lang="en-US" dirty="0" smtClean="0"/>
              <a:t>Fixing Punctuations</a:t>
            </a:r>
          </a:p>
          <a:p>
            <a:pPr lvl="1"/>
            <a:r>
              <a:rPr lang="en-US" dirty="0" smtClean="0"/>
              <a:t>Using lowercase</a:t>
            </a:r>
          </a:p>
          <a:p>
            <a:pPr lvl="1"/>
            <a:r>
              <a:rPr lang="en-US" dirty="0" smtClean="0"/>
              <a:t>Lemmatization</a:t>
            </a:r>
          </a:p>
          <a:p>
            <a:pPr lvl="1"/>
            <a:r>
              <a:rPr lang="en-US" dirty="0" smtClean="0"/>
              <a:t>Removing “r”</a:t>
            </a:r>
          </a:p>
          <a:p>
            <a:pPr lvl="1"/>
            <a:endParaRPr lang="en-US" dirty="0"/>
          </a:p>
          <a:p>
            <a:r>
              <a:rPr lang="en-US" dirty="0" smtClean="0"/>
              <a:t>Count </a:t>
            </a:r>
            <a:r>
              <a:rPr lang="en-US" dirty="0" err="1" smtClean="0"/>
              <a:t>Vectorizing</a:t>
            </a:r>
            <a:r>
              <a:rPr lang="en-US" dirty="0" smtClean="0"/>
              <a:t> Title of Post</a:t>
            </a:r>
          </a:p>
        </p:txBody>
      </p:sp>
    </p:spTree>
    <p:extLst>
      <p:ext uri="{BB962C8B-B14F-4D97-AF65-F5344CB8AC3E}">
        <p14:creationId xmlns:p14="http://schemas.microsoft.com/office/powerpoint/2010/main" val="59209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Frequency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83" y="1376286"/>
            <a:ext cx="3751855" cy="5409301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150" y="1375387"/>
            <a:ext cx="64643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1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BACKGROUND</a:t>
            </a:r>
          </a:p>
          <a:p>
            <a:r>
              <a:rPr lang="en-US" sz="3200" dirty="0" smtClean="0"/>
              <a:t>REDDIT SCRAPING</a:t>
            </a:r>
          </a:p>
          <a:p>
            <a:r>
              <a:rPr lang="en-US" sz="3200" dirty="0" smtClean="0"/>
              <a:t>SCRAPING STATISTICS</a:t>
            </a:r>
          </a:p>
          <a:p>
            <a:r>
              <a:rPr lang="en-US" sz="3200" dirty="0" smtClean="0"/>
              <a:t>PREDICTOR MODELS</a:t>
            </a:r>
          </a:p>
          <a:p>
            <a:r>
              <a:rPr lang="en-US" sz="3200" dirty="0" smtClean="0"/>
              <a:t>CONCLUSIONS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1735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- Progression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5053306"/>
              </p:ext>
            </p:extLst>
          </p:nvPr>
        </p:nvGraphicFramePr>
        <p:xfrm>
          <a:off x="1371600" y="1709732"/>
          <a:ext cx="10672763" cy="49911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4232"/>
                <a:gridCol w="3128531"/>
              </a:tblGrid>
              <a:tr h="62388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Random Forest Predictors</a:t>
                      </a:r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Model Score</a:t>
                      </a:r>
                      <a:endParaRPr lang="en-US" sz="3200" dirty="0"/>
                    </a:p>
                  </a:txBody>
                  <a:tcPr anchor="ctr"/>
                </a:tc>
              </a:tr>
              <a:tr h="62388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Subreddit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400" dirty="0" smtClean="0"/>
                        <a:t>0.684 ± 0.013</a:t>
                      </a:r>
                      <a:endParaRPr lang="en-US" sz="2400" dirty="0"/>
                    </a:p>
                  </a:txBody>
                  <a:tcPr anchor="ctr"/>
                </a:tc>
              </a:tr>
              <a:tr h="12477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Subreddit, Post Type, User_Name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400" dirty="0" smtClean="0"/>
                        <a:t>0.654± 0.007</a:t>
                      </a:r>
                      <a:endParaRPr lang="en-US" sz="2400" dirty="0"/>
                    </a:p>
                  </a:txBody>
                  <a:tcPr anchor="ctr"/>
                </a:tc>
              </a:tr>
              <a:tr h="12477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Subreddit, Post Type, User_Name + </a:t>
                      </a:r>
                      <a:br>
                        <a:rPr lang="en-US" sz="2400" dirty="0" smtClean="0"/>
                      </a:br>
                      <a:r>
                        <a:rPr lang="en-US" sz="2400" dirty="0" smtClean="0"/>
                        <a:t>SubSubscribers, User_PostKarma,</a:t>
                      </a:r>
                      <a:r>
                        <a:rPr lang="en-US" sz="2400" baseline="0" dirty="0" smtClean="0"/>
                        <a:t> Len(Title)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400" dirty="0" smtClean="0"/>
                        <a:t>0.704 ± 0.007</a:t>
                      </a:r>
                      <a:endParaRPr lang="en-US" sz="2400" dirty="0"/>
                    </a:p>
                  </a:txBody>
                  <a:tcPr anchor="ctr"/>
                </a:tc>
              </a:tr>
              <a:tr h="12477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Adding Count_Vectorized Top 500 Words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400" dirty="0" smtClean="0"/>
                        <a:t>0.753 ± 0.01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97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Confusion Matrix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987" y="1836737"/>
            <a:ext cx="9533228" cy="4335463"/>
          </a:xfrm>
        </p:spPr>
      </p:pic>
      <p:sp>
        <p:nvSpPr>
          <p:cNvPr id="5" name="TextBox 4"/>
          <p:cNvSpPr txBox="1"/>
          <p:nvPr/>
        </p:nvSpPr>
        <p:spPr>
          <a:xfrm>
            <a:off x="7058026" y="4800600"/>
            <a:ext cx="8001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srgbClr val="00B050"/>
                </a:solidFill>
                <a:sym typeface="Wingdings"/>
              </a:rPr>
              <a:t></a:t>
            </a:r>
            <a:endParaRPr lang="en-US" sz="5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1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0650" y="1710265"/>
            <a:ext cx="9601200" cy="500485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We have analyzed the factors that affect the likelihood of success of a </a:t>
            </a:r>
            <a:r>
              <a:rPr lang="en-US" dirty="0" err="1" smtClean="0"/>
              <a:t>reddit</a:t>
            </a:r>
            <a:r>
              <a:rPr lang="en-US" dirty="0" smtClean="0"/>
              <a:t> post</a:t>
            </a:r>
          </a:p>
          <a:p>
            <a:endParaRPr lang="en-US" dirty="0" smtClean="0"/>
          </a:p>
          <a:p>
            <a:r>
              <a:rPr lang="en-US" dirty="0" smtClean="0"/>
              <a:t>The models used: MLR, Logistic Regression, KNN, Random Forest</a:t>
            </a:r>
          </a:p>
          <a:p>
            <a:endParaRPr lang="en-US" dirty="0" smtClean="0"/>
          </a:p>
          <a:p>
            <a:r>
              <a:rPr lang="en-US" dirty="0" smtClean="0"/>
              <a:t>Training, Test data used for our models</a:t>
            </a:r>
          </a:p>
          <a:p>
            <a:endParaRPr lang="en-US" dirty="0"/>
          </a:p>
          <a:p>
            <a:r>
              <a:rPr lang="en-US" dirty="0" smtClean="0"/>
              <a:t>Best predictions made using Random Forest with an Accuracy score of 0.755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9464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REDDIT?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0649" y="1710265"/>
            <a:ext cx="10425113" cy="473339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Reddit is the “Front Page of the Internet”</a:t>
            </a:r>
          </a:p>
          <a:p>
            <a:endParaRPr lang="en-US" dirty="0"/>
          </a:p>
          <a:p>
            <a:r>
              <a:rPr lang="en-US" dirty="0" smtClean="0"/>
              <a:t>Content aggregated site containing text posts &amp; links submitted by registered users</a:t>
            </a:r>
          </a:p>
          <a:p>
            <a:endParaRPr lang="en-US" dirty="0"/>
          </a:p>
          <a:p>
            <a:r>
              <a:rPr lang="en-US" dirty="0" smtClean="0"/>
              <a:t>Individual topic based </a:t>
            </a:r>
            <a:r>
              <a:rPr lang="en-US" dirty="0" err="1" smtClean="0"/>
              <a:t>subreddit</a:t>
            </a:r>
            <a:r>
              <a:rPr lang="en-US" dirty="0" smtClean="0"/>
              <a:t> system</a:t>
            </a:r>
          </a:p>
          <a:p>
            <a:endParaRPr lang="en-US" dirty="0"/>
          </a:p>
          <a:p>
            <a:r>
              <a:rPr lang="en-US" dirty="0" smtClean="0"/>
              <a:t>250mn registered users, 853k </a:t>
            </a:r>
            <a:r>
              <a:rPr lang="en-US" dirty="0" err="1" smtClean="0"/>
              <a:t>subreddits</a:t>
            </a:r>
            <a:r>
              <a:rPr lang="en-US" dirty="0" smtClean="0"/>
              <a:t>, 8bn </a:t>
            </a:r>
            <a:r>
              <a:rPr lang="en-US" dirty="0" err="1" smtClean="0"/>
              <a:t>pageviews</a:t>
            </a:r>
            <a:r>
              <a:rPr lang="en-US" dirty="0" smtClean="0"/>
              <a:t>, 8</a:t>
            </a:r>
            <a:r>
              <a:rPr lang="en-US" baseline="30000" dirty="0" smtClean="0"/>
              <a:t>th</a:t>
            </a:r>
            <a:r>
              <a:rPr lang="en-US" dirty="0" smtClean="0"/>
              <a:t> most popular website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79014" y="6429374"/>
            <a:ext cx="6280830" cy="404614"/>
          </a:xfrm>
        </p:spPr>
        <p:txBody>
          <a:bodyPr/>
          <a:lstStyle/>
          <a:p>
            <a:r>
              <a:rPr lang="en-US" smtClean="0"/>
              <a:t>https://</a:t>
            </a:r>
            <a:r>
              <a:rPr lang="en-US" dirty="0" err="1" smtClean="0"/>
              <a:t>expandedramblings.com</a:t>
            </a:r>
            <a:r>
              <a:rPr lang="en-US" dirty="0" smtClean="0"/>
              <a:t>/</a:t>
            </a:r>
            <a:r>
              <a:rPr lang="en-US" dirty="0" err="1" smtClean="0"/>
              <a:t>index.php</a:t>
            </a:r>
            <a:r>
              <a:rPr lang="en-US" dirty="0" smtClean="0"/>
              <a:t>/</a:t>
            </a:r>
            <a:r>
              <a:rPr lang="en-US" dirty="0" err="1" smtClean="0"/>
              <a:t>reddit</a:t>
            </a:r>
            <a:r>
              <a:rPr lang="en-US" dirty="0" smtClean="0"/>
              <a:t>-stats/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00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REDDIT WORK?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87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425" y="169747"/>
            <a:ext cx="978662" cy="17162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838223" y="4933436"/>
            <a:ext cx="554404" cy="7429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610122" y="5443536"/>
            <a:ext cx="347515" cy="4657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305447" y="6110286"/>
            <a:ext cx="248772" cy="33337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845315" y="6049204"/>
            <a:ext cx="248772" cy="33337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523772" y="3587222"/>
            <a:ext cx="934383" cy="12521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706051" y="5740746"/>
            <a:ext cx="251462" cy="3369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030285" y="6276973"/>
            <a:ext cx="171833" cy="2302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539555" y="1236842"/>
            <a:ext cx="1711649" cy="22937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142105" y="50979"/>
            <a:ext cx="2101407" cy="281606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48390" y="1771650"/>
            <a:ext cx="1653727" cy="221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79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goal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characteristics of a post contribute most to the overall interaction (as measured by comments)?</a:t>
            </a:r>
          </a:p>
        </p:txBody>
      </p:sp>
    </p:spTree>
    <p:extLst>
      <p:ext uri="{BB962C8B-B14F-4D97-AF65-F5344CB8AC3E}">
        <p14:creationId xmlns:p14="http://schemas.microsoft.com/office/powerpoint/2010/main" val="140838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Scraping Reddit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0650" y="1710265"/>
            <a:ext cx="9601200" cy="483340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250 pages/time. Scraping every 6 hours</a:t>
            </a:r>
          </a:p>
          <a:p>
            <a:endParaRPr lang="en-US" dirty="0"/>
          </a:p>
          <a:p>
            <a:r>
              <a:rPr lang="en-US" dirty="0" smtClean="0"/>
              <a:t>125K posts scraped. 10000 unique posts.</a:t>
            </a:r>
          </a:p>
          <a:p>
            <a:pPr lvl="1"/>
            <a:r>
              <a:rPr lang="en-US" sz="2800" dirty="0" smtClean="0"/>
              <a:t>Post </a:t>
            </a:r>
            <a:r>
              <a:rPr lang="en-US" sz="2800" dirty="0"/>
              <a:t>D</a:t>
            </a:r>
            <a:r>
              <a:rPr lang="en-US" sz="2800" dirty="0" smtClean="0"/>
              <a:t>etails: Time of post, </a:t>
            </a:r>
            <a:r>
              <a:rPr lang="en-US" sz="2800" dirty="0" err="1" smtClean="0"/>
              <a:t>upvotes</a:t>
            </a:r>
            <a:r>
              <a:rPr lang="en-US" sz="2800" dirty="0" smtClean="0"/>
              <a:t>, comments, username, flair, Type of Link. Title</a:t>
            </a:r>
          </a:p>
          <a:p>
            <a:endParaRPr lang="en-US" dirty="0" smtClean="0"/>
          </a:p>
          <a:p>
            <a:r>
              <a:rPr lang="en-US" dirty="0" smtClean="0"/>
              <a:t>8000 User Ids + User Karma + User Comment Karma</a:t>
            </a:r>
          </a:p>
          <a:p>
            <a:endParaRPr lang="en-US" dirty="0" smtClean="0"/>
          </a:p>
          <a:p>
            <a:r>
              <a:rPr lang="en-US" dirty="0" smtClean="0"/>
              <a:t>1500 </a:t>
            </a:r>
            <a:r>
              <a:rPr lang="en-US" dirty="0" err="1" smtClean="0"/>
              <a:t>Subreddits</a:t>
            </a:r>
            <a:r>
              <a:rPr lang="en-US" dirty="0" smtClean="0"/>
              <a:t> + Subreddit Subscriber information</a:t>
            </a:r>
          </a:p>
          <a:p>
            <a:endParaRPr lang="en-US" dirty="0" smtClean="0"/>
          </a:p>
          <a:p>
            <a:r>
              <a:rPr lang="en-US" dirty="0" smtClean="0"/>
              <a:t>User/</a:t>
            </a:r>
            <a:r>
              <a:rPr lang="en-US" dirty="0" err="1" smtClean="0"/>
              <a:t>Subreddit</a:t>
            </a:r>
            <a:r>
              <a:rPr lang="en-US" dirty="0" smtClean="0"/>
              <a:t> info collected once a week (static)</a:t>
            </a:r>
          </a:p>
        </p:txBody>
      </p:sp>
    </p:spTree>
    <p:extLst>
      <p:ext uri="{BB962C8B-B14F-4D97-AF65-F5344CB8AC3E}">
        <p14:creationId xmlns:p14="http://schemas.microsoft.com/office/powerpoint/2010/main" val="89296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10415588" cy="872067"/>
          </a:xfrm>
        </p:spPr>
        <p:txBody>
          <a:bodyPr/>
          <a:lstStyle/>
          <a:p>
            <a:r>
              <a:rPr lang="en-US" dirty="0" err="1" smtClean="0"/>
              <a:t>Subreddit</a:t>
            </a:r>
            <a:r>
              <a:rPr lang="en-US" dirty="0" smtClean="0"/>
              <a:t>/Subs | Users/</a:t>
            </a:r>
            <a:r>
              <a:rPr lang="en-US" dirty="0" err="1" smtClean="0"/>
              <a:t>PostKarma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0650" y="1710265"/>
            <a:ext cx="10396538" cy="4790547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43" y="1731165"/>
            <a:ext cx="5453751" cy="47032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198" y="1710265"/>
            <a:ext cx="5209884" cy="47032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08940" y="1731165"/>
            <a:ext cx="8492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ym typeface="Wingdings"/>
              </a:rPr>
              <a:t>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764457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Reddit Comment Growth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463" y="1710266"/>
            <a:ext cx="5448746" cy="40571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44" y="1710266"/>
            <a:ext cx="5609318" cy="405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Reddit </a:t>
            </a:r>
            <a:r>
              <a:rPr lang="en-US" dirty="0" err="1" smtClean="0"/>
              <a:t>Upvote</a:t>
            </a:r>
            <a:r>
              <a:rPr lang="en-US" dirty="0" smtClean="0"/>
              <a:t> Growth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59" y="1667404"/>
            <a:ext cx="5530784" cy="39475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006" y="1667404"/>
            <a:ext cx="5457873" cy="394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9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3786</TotalTime>
  <Words>513</Words>
  <Application>Microsoft Macintosh PowerPoint</Application>
  <PresentationFormat>Widescreen</PresentationFormat>
  <Paragraphs>123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Calibri</vt:lpstr>
      <vt:lpstr>Franklin Gothic Book</vt:lpstr>
      <vt:lpstr>Wingdings</vt:lpstr>
      <vt:lpstr>Crop</vt:lpstr>
      <vt:lpstr>PREDDICTING REDDIT</vt:lpstr>
      <vt:lpstr>OVERVIEW</vt:lpstr>
      <vt:lpstr>WHAT IS REDDIT?</vt:lpstr>
      <vt:lpstr>HOW DOES REDDIT WORK?</vt:lpstr>
      <vt:lpstr>The goal</vt:lpstr>
      <vt:lpstr>Scraping Reddit</vt:lpstr>
      <vt:lpstr>Subreddit/Subs | Users/PostKarma</vt:lpstr>
      <vt:lpstr>Reddit Comment Growth</vt:lpstr>
      <vt:lpstr>Reddit Upvote Growth</vt:lpstr>
      <vt:lpstr>Features Examined</vt:lpstr>
      <vt:lpstr>Predicting Reddit Front Page - MLR</vt:lpstr>
      <vt:lpstr>Predicting using a Classification Problem</vt:lpstr>
      <vt:lpstr>Logistic Regression - Baseline</vt:lpstr>
      <vt:lpstr>K-Nearest Neighbors</vt:lpstr>
      <vt:lpstr>K-Nearest Neighbours</vt:lpstr>
      <vt:lpstr>Random Forest</vt:lpstr>
      <vt:lpstr>Random Forest - Progression</vt:lpstr>
      <vt:lpstr>Count Vectorization</vt:lpstr>
      <vt:lpstr>Word Frequency</vt:lpstr>
      <vt:lpstr>Random Forest - Progression</vt:lpstr>
      <vt:lpstr>Using Confusion Matrix</vt:lpstr>
      <vt:lpstr>Conclusion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LOGISTIC REGRESSION</dc:title>
  <dc:creator>Anirudh Kashyap</dc:creator>
  <cp:lastModifiedBy>Anirudh Kashyap</cp:lastModifiedBy>
  <cp:revision>125</cp:revision>
  <dcterms:created xsi:type="dcterms:W3CDTF">2017-10-29T15:20:01Z</dcterms:created>
  <dcterms:modified xsi:type="dcterms:W3CDTF">2017-11-03T14:21:23Z</dcterms:modified>
</cp:coreProperties>
</file>